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61" r:id="rId7"/>
    <p:sldId id="262" r:id="rId8"/>
    <p:sldId id="259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681990" y="2236470"/>
            <a:ext cx="10828655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zh-CN" sz="4000" b="1">
                <a:solidFill>
                  <a:schemeClr val="accent3"/>
                </a:solidFill>
                <a:effectLst/>
              </a:rPr>
              <a:t>TASK 2</a:t>
            </a:r>
            <a:endParaRPr lang="en-US" altLang="zh-CN" sz="4000" b="1">
              <a:solidFill>
                <a:schemeClr val="accent3"/>
              </a:solidFill>
              <a:effectLst/>
            </a:endParaRPr>
          </a:p>
          <a:p>
            <a:pPr algn="ctr"/>
            <a:r>
              <a:rPr lang="en-US" altLang="zh-CN" sz="4000" b="1">
                <a:solidFill>
                  <a:schemeClr val="accent3"/>
                </a:solidFill>
                <a:effectLst/>
              </a:rPr>
              <a:t>OTBI REPORT</a:t>
            </a:r>
            <a:endParaRPr lang="en-US" altLang="zh-CN" sz="4000" b="1">
              <a:solidFill>
                <a:schemeClr val="accent3"/>
              </a:solidFill>
              <a:effectLst/>
            </a:endParaRPr>
          </a:p>
          <a:p>
            <a:pPr algn="ctr"/>
            <a:r>
              <a:rPr lang="en-US" altLang="zh-CN" sz="4000" b="1">
                <a:solidFill>
                  <a:schemeClr val="accent3"/>
                </a:solidFill>
                <a:effectLst/>
              </a:rPr>
              <a:t>MASTER - DETAILS EVENT &amp; ACTION LINKS</a:t>
            </a:r>
            <a:endParaRPr lang="en-US" altLang="zh-CN" sz="4000" b="1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212)"/>
          <p:cNvPicPr>
            <a:picLocks noChangeAspect="1"/>
          </p:cNvPicPr>
          <p:nvPr/>
        </p:nvPicPr>
        <p:blipFill>
          <a:blip r:embed="rId1"/>
          <a:srcRect t="21886" r="30770" b="16195"/>
          <a:stretch>
            <a:fillRect/>
          </a:stretch>
        </p:blipFill>
        <p:spPr>
          <a:xfrm>
            <a:off x="714375" y="1198245"/>
            <a:ext cx="10763250" cy="5415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8020" y="325755"/>
            <a:ext cx="79089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the dashboard.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the Supplier name in master analysis and supplier site  in detail 1 analysis.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302578" y="190500"/>
            <a:ext cx="477964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NAVIGATION - ATION LINKS</a:t>
            </a:r>
            <a:endParaRPr lang="en-US" altLang="zh-CN" sz="32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62965" y="828040"/>
            <a:ext cx="525589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new dashboard prompt for supplier prompt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subject area as Supplier real time.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prompt for supplier.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Include “All Column Values” choice in the list.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presentation variable.</a:t>
            </a:r>
            <a:endParaRPr lang="en-US"/>
          </a:p>
        </p:txBody>
      </p:sp>
      <p:pic>
        <p:nvPicPr>
          <p:cNvPr id="2" name="Picture 1" descr="Screenshot (214)"/>
          <p:cNvPicPr>
            <a:picLocks noChangeAspect="1"/>
          </p:cNvPicPr>
          <p:nvPr/>
        </p:nvPicPr>
        <p:blipFill>
          <a:blip r:embed="rId1"/>
          <a:srcRect l="36755" t="19798" r="37197" b="9517"/>
          <a:stretch>
            <a:fillRect/>
          </a:stretch>
        </p:blipFill>
        <p:spPr>
          <a:xfrm>
            <a:off x="6304915" y="139700"/>
            <a:ext cx="4322445" cy="6598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90245" y="502920"/>
            <a:ext cx="41827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new analysis for payable analysis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subject area as Payable Real Time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columns for payable analysis.</a:t>
            </a:r>
            <a:endParaRPr lang="en-US"/>
          </a:p>
        </p:txBody>
      </p:sp>
      <p:pic>
        <p:nvPicPr>
          <p:cNvPr id="2" name="Picture 1" descr="Screenshot (213)"/>
          <p:cNvPicPr>
            <a:picLocks noChangeAspect="1"/>
          </p:cNvPicPr>
          <p:nvPr/>
        </p:nvPicPr>
        <p:blipFill>
          <a:blip r:embed="rId1"/>
          <a:srcRect t="18081" r="1080" b="7430"/>
          <a:stretch>
            <a:fillRect/>
          </a:stretch>
        </p:blipFill>
        <p:spPr>
          <a:xfrm>
            <a:off x="434975" y="1902460"/>
            <a:ext cx="11322685" cy="4796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215)"/>
          <p:cNvPicPr>
            <a:picLocks noChangeAspect="1"/>
          </p:cNvPicPr>
          <p:nvPr/>
        </p:nvPicPr>
        <p:blipFill>
          <a:blip r:embed="rId1"/>
          <a:srcRect l="36540" t="36975" r="36875" b="28765"/>
          <a:stretch>
            <a:fillRect/>
          </a:stretch>
        </p:blipFill>
        <p:spPr>
          <a:xfrm>
            <a:off x="2452370" y="1344295"/>
            <a:ext cx="7286625" cy="5281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90245" y="502920"/>
            <a:ext cx="5859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filter for Supplier in payable analysis.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the presentation variable created in supplier prompt.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90245" y="502920"/>
            <a:ext cx="42335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new analysis for supplier analysis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subject area as Supplier Real Time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columns for supplieranalysis.</a:t>
            </a:r>
            <a:endParaRPr lang="en-US"/>
          </a:p>
        </p:txBody>
      </p:sp>
      <p:pic>
        <p:nvPicPr>
          <p:cNvPr id="2" name="Picture 1" descr="Screenshot (216)"/>
          <p:cNvPicPr>
            <a:picLocks noChangeAspect="1"/>
          </p:cNvPicPr>
          <p:nvPr/>
        </p:nvPicPr>
        <p:blipFill>
          <a:blip r:embed="rId1"/>
          <a:srcRect t="18103" b="8002"/>
          <a:stretch>
            <a:fillRect/>
          </a:stretch>
        </p:blipFill>
        <p:spPr>
          <a:xfrm>
            <a:off x="263525" y="1680845"/>
            <a:ext cx="11664950" cy="4848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90245" y="502920"/>
            <a:ext cx="5859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filter for Supplier in supplier analysis.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the presentation variable created in supplier prompt.</a:t>
            </a:r>
            <a:endParaRPr lang="en-US"/>
          </a:p>
        </p:txBody>
      </p:sp>
      <p:pic>
        <p:nvPicPr>
          <p:cNvPr id="2" name="Picture 1" descr="Screenshot (215)"/>
          <p:cNvPicPr>
            <a:picLocks noChangeAspect="1"/>
          </p:cNvPicPr>
          <p:nvPr/>
        </p:nvPicPr>
        <p:blipFill>
          <a:blip r:embed="rId1"/>
          <a:srcRect l="36540" t="36975" r="36875" b="28765"/>
          <a:stretch>
            <a:fillRect/>
          </a:stretch>
        </p:blipFill>
        <p:spPr>
          <a:xfrm>
            <a:off x="2452370" y="1344295"/>
            <a:ext cx="7286625" cy="52819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78180" y="579755"/>
            <a:ext cx="630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Dashboard with supplier prompt and payable analysis.</a:t>
            </a:r>
            <a:endParaRPr lang="en-US"/>
          </a:p>
        </p:txBody>
      </p:sp>
      <p:pic>
        <p:nvPicPr>
          <p:cNvPr id="2" name="Picture 1" descr="Screenshot (217)"/>
          <p:cNvPicPr>
            <a:picLocks noChangeAspect="1"/>
          </p:cNvPicPr>
          <p:nvPr/>
        </p:nvPicPr>
        <p:blipFill>
          <a:blip r:embed="rId1"/>
          <a:srcRect t="25915" b="8193"/>
          <a:stretch>
            <a:fillRect/>
          </a:stretch>
        </p:blipFill>
        <p:spPr>
          <a:xfrm>
            <a:off x="225425" y="1786890"/>
            <a:ext cx="11740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325755"/>
            <a:ext cx="97256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the dashboard.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the Supplier in supplier prompt and click on the supplier in payable(Master Supplier) analysis.</a:t>
            </a:r>
            <a:endParaRPr lang="en-US"/>
          </a:p>
        </p:txBody>
      </p:sp>
      <p:pic>
        <p:nvPicPr>
          <p:cNvPr id="4" name="Picture 3" descr="Screenshot (219)"/>
          <p:cNvPicPr>
            <a:picLocks noChangeAspect="1"/>
          </p:cNvPicPr>
          <p:nvPr/>
        </p:nvPicPr>
        <p:blipFill>
          <a:blip r:embed="rId1"/>
          <a:srcRect t="26274" r="50593" b="22873"/>
          <a:stretch>
            <a:fillRect/>
          </a:stretch>
        </p:blipFill>
        <p:spPr>
          <a:xfrm>
            <a:off x="1725295" y="1493520"/>
            <a:ext cx="8741410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220)"/>
          <p:cNvPicPr>
            <a:picLocks noChangeAspect="1"/>
          </p:cNvPicPr>
          <p:nvPr/>
        </p:nvPicPr>
        <p:blipFill>
          <a:blip r:embed="rId1"/>
          <a:srcRect l="1282" t="22458" r="50271" b="56386"/>
          <a:stretch>
            <a:fillRect/>
          </a:stretch>
        </p:blipFill>
        <p:spPr>
          <a:xfrm>
            <a:off x="1026795" y="2183765"/>
            <a:ext cx="10138410" cy="24904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8020" y="640715"/>
            <a:ext cx="7483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Respective supplier details is displayed in supplier analysis (Supplier Deatils)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681990" y="3075940"/>
            <a:ext cx="1082865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zh-CN" sz="4000" b="1">
                <a:solidFill>
                  <a:schemeClr val="accent3"/>
                </a:solidFill>
                <a:effectLst/>
              </a:rPr>
              <a:t>END</a:t>
            </a:r>
            <a:endParaRPr lang="en-US" altLang="zh-CN" sz="4000" b="1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360363" y="424180"/>
            <a:ext cx="689927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NAVIGATION - MASTER DETAILS EVENTS</a:t>
            </a:r>
            <a:endParaRPr lang="en-US" altLang="zh-CN" sz="32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05915" y="1366520"/>
            <a:ext cx="54692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 to instance --&gt; Browse Catalog --&gt; New --&gt; Analysis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the Subject area as Supplier Real Time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the Columns for Master Analysis.</a:t>
            </a:r>
            <a:endParaRPr lang="en-US"/>
          </a:p>
        </p:txBody>
      </p:sp>
      <p:pic>
        <p:nvPicPr>
          <p:cNvPr id="5" name="Picture 4" descr="Screenshot (204)"/>
          <p:cNvPicPr>
            <a:picLocks noChangeAspect="1"/>
          </p:cNvPicPr>
          <p:nvPr/>
        </p:nvPicPr>
        <p:blipFill>
          <a:blip r:embed="rId1"/>
          <a:srcRect t="14056" b="14822"/>
          <a:stretch>
            <a:fillRect/>
          </a:stretch>
        </p:blipFill>
        <p:spPr>
          <a:xfrm>
            <a:off x="1046480" y="2568575"/>
            <a:ext cx="10099675" cy="4040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579755"/>
            <a:ext cx="44811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 column properties in Supplier name.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channel for Master - Details event.</a:t>
            </a:r>
            <a:endParaRPr lang="en-US"/>
          </a:p>
        </p:txBody>
      </p:sp>
      <p:pic>
        <p:nvPicPr>
          <p:cNvPr id="2" name="Picture 1" descr="Screenshot (207)"/>
          <p:cNvPicPr>
            <a:picLocks noChangeAspect="1"/>
          </p:cNvPicPr>
          <p:nvPr/>
        </p:nvPicPr>
        <p:blipFill>
          <a:blip r:embed="rId1"/>
          <a:srcRect l="31294" t="21493" r="30328" b="12581"/>
          <a:stretch>
            <a:fillRect/>
          </a:stretch>
        </p:blipFill>
        <p:spPr>
          <a:xfrm>
            <a:off x="3319780" y="1365250"/>
            <a:ext cx="5551805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9925" y="523240"/>
            <a:ext cx="54121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new analysis for Datail 1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subject area as Supplier Real Time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columns for Detail 1 analysis.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 Supplier type and Supplier name as table prompt.</a:t>
            </a:r>
            <a:endParaRPr lang="en-US"/>
          </a:p>
        </p:txBody>
      </p:sp>
      <p:pic>
        <p:nvPicPr>
          <p:cNvPr id="2" name="Picture 1" descr="Screenshot (205)"/>
          <p:cNvPicPr>
            <a:picLocks noChangeAspect="1"/>
          </p:cNvPicPr>
          <p:nvPr/>
        </p:nvPicPr>
        <p:blipFill>
          <a:blip r:embed="rId1"/>
          <a:srcRect t="17868" b="7329"/>
          <a:stretch>
            <a:fillRect/>
          </a:stretch>
        </p:blipFill>
        <p:spPr>
          <a:xfrm>
            <a:off x="472440" y="1927225"/>
            <a:ext cx="1124712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579755"/>
            <a:ext cx="4648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 column properties in Supplier name.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channel 2 for Master - Details event.</a:t>
            </a:r>
            <a:endParaRPr lang="en-US"/>
          </a:p>
        </p:txBody>
      </p:sp>
      <p:pic>
        <p:nvPicPr>
          <p:cNvPr id="2" name="Picture 1" descr="Screenshot (208)"/>
          <p:cNvPicPr>
            <a:picLocks noChangeAspect="1"/>
          </p:cNvPicPr>
          <p:nvPr/>
        </p:nvPicPr>
        <p:blipFill>
          <a:blip r:embed="rId1"/>
          <a:srcRect l="30543" t="21145" r="31509" b="11818"/>
          <a:stretch>
            <a:fillRect/>
          </a:stretch>
        </p:blipFill>
        <p:spPr>
          <a:xfrm>
            <a:off x="3449320" y="1346835"/>
            <a:ext cx="5293995" cy="5260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579755"/>
            <a:ext cx="6072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the channel 1 in detail1 analysis in the table properties.</a:t>
            </a:r>
            <a:endParaRPr lang="en-US"/>
          </a:p>
        </p:txBody>
      </p:sp>
      <p:pic>
        <p:nvPicPr>
          <p:cNvPr id="2" name="Picture 1" descr="Screenshot (209)"/>
          <p:cNvPicPr>
            <a:picLocks noChangeAspect="1"/>
          </p:cNvPicPr>
          <p:nvPr/>
        </p:nvPicPr>
        <p:blipFill>
          <a:blip r:embed="rId1"/>
          <a:srcRect l="32576" t="29888" r="33447" b="21717"/>
          <a:stretch>
            <a:fillRect/>
          </a:stretch>
        </p:blipFill>
        <p:spPr>
          <a:xfrm>
            <a:off x="2887980" y="1234440"/>
            <a:ext cx="6694805" cy="5363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9925" y="645160"/>
            <a:ext cx="42335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new analysis for Datail 2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subject area as Supplier Real Time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Select columns for Detail 2 analysis.</a:t>
            </a:r>
            <a:endParaRPr lang="en-US"/>
          </a:p>
        </p:txBody>
      </p:sp>
      <p:pic>
        <p:nvPicPr>
          <p:cNvPr id="2" name="Picture 1" descr="Screenshot (206)"/>
          <p:cNvPicPr>
            <a:picLocks noChangeAspect="1"/>
          </p:cNvPicPr>
          <p:nvPr/>
        </p:nvPicPr>
        <p:blipFill>
          <a:blip r:embed="rId1"/>
          <a:srcRect t="15039" b="12783"/>
          <a:stretch>
            <a:fillRect/>
          </a:stretch>
        </p:blipFill>
        <p:spPr>
          <a:xfrm>
            <a:off x="635000" y="2089150"/>
            <a:ext cx="10921365" cy="4434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579755"/>
            <a:ext cx="6072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the channel 2 in detail2 analysis in the table properties.</a:t>
            </a:r>
            <a:endParaRPr lang="en-US"/>
          </a:p>
        </p:txBody>
      </p:sp>
      <p:pic>
        <p:nvPicPr>
          <p:cNvPr id="2" name="Picture 1" descr="Screenshot (210)"/>
          <p:cNvPicPr>
            <a:picLocks noChangeAspect="1"/>
          </p:cNvPicPr>
          <p:nvPr/>
        </p:nvPicPr>
        <p:blipFill>
          <a:blip r:embed="rId1"/>
          <a:srcRect l="33005" t="29888" r="33340" b="21908"/>
          <a:stretch>
            <a:fillRect/>
          </a:stretch>
        </p:blipFill>
        <p:spPr>
          <a:xfrm>
            <a:off x="2694940" y="1158875"/>
            <a:ext cx="6802120" cy="5480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68020" y="579755"/>
            <a:ext cx="3757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Dashboard with 3 analysis.</a:t>
            </a:r>
            <a:endParaRPr lang="en-US"/>
          </a:p>
        </p:txBody>
      </p:sp>
      <p:pic>
        <p:nvPicPr>
          <p:cNvPr id="2" name="Picture 1" descr="Screenshot (211)"/>
          <p:cNvPicPr>
            <a:picLocks noChangeAspect="1"/>
          </p:cNvPicPr>
          <p:nvPr/>
        </p:nvPicPr>
        <p:blipFill>
          <a:blip r:embed="rId1"/>
          <a:srcRect t="26105" b="7059"/>
          <a:stretch>
            <a:fillRect/>
          </a:stretch>
        </p:blipFill>
        <p:spPr>
          <a:xfrm>
            <a:off x="795020" y="1924685"/>
            <a:ext cx="10601960" cy="3985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WPS Presentation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petc2597</cp:lastModifiedBy>
  <cp:revision>3</cp:revision>
  <dcterms:created xsi:type="dcterms:W3CDTF">2021-06-20T12:50:00Z</dcterms:created>
  <dcterms:modified xsi:type="dcterms:W3CDTF">2021-06-21T08:12:44Z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